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5"/>
  </p:notesMasterIdLst>
  <p:handoutMasterIdLst>
    <p:handoutMasterId r:id="rId76"/>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21" r:id="rId72"/>
    <p:sldId id="455" r:id="rId73"/>
    <p:sldId id="569"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varScale="1">
        <p:scale>
          <a:sx n="111" d="100"/>
          <a:sy n="111" d="100"/>
        </p:scale>
        <p:origin x="91" y="158"/>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chemeClr val="tx2">
                    <a:lumMod val="75000"/>
                  </a:schemeClr>
                </a:solidFill>
              </a:rPr>
              <a:t>Last year we donated over 4,800 hours worth over $620,000 while helping 18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32E550-CBFF-47D2-BC13-3EB745628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9217</TotalTime>
  <Words>2750</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147</cp:revision>
  <dcterms:created xsi:type="dcterms:W3CDTF">2013-09-22T14:34:29Z</dcterms:created>
  <dcterms:modified xsi:type="dcterms:W3CDTF">2016-09-06T18:46:55Z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